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5C91-BA58-4727-B2D0-B0AD6C19729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8573-6641-40E1-9CB1-A7EDAFDD1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6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747D-21F1-4F08-80EA-4DABE5C2341E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DF4B-8E02-46CD-A338-FDD9106D9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2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55C91-BA58-4727-B2D0-B0AD6C19729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A8573-6641-40E1-9CB1-A7EDAFDD1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774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3661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80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32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6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6197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86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8950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2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9184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1494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17436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2878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9336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8885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9576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78597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830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6835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81171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6430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1221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73074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54857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54008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4945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87032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83283"/>
      </p:ext>
    </p:extLst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5193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1282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7114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1645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4743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26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94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87308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6408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4592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7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2018-10-29T16:46:22Z</dcterms:created>
  <dcterms:modified xsi:type="dcterms:W3CDTF">2018-10-29T17:09:12Z</dcterms:modified>
</cp:coreProperties>
</file>